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379"/>
    <a:srgbClr val="4C577A"/>
    <a:srgbClr val="39415A"/>
    <a:srgbClr val="8C8F8E"/>
    <a:srgbClr val="939595"/>
    <a:srgbClr val="1583FF"/>
    <a:srgbClr val="515151"/>
    <a:srgbClr val="FFFFFF"/>
    <a:srgbClr val="F17C58"/>
    <a:srgbClr val="EEB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92" d="100"/>
          <a:sy n="192" d="100"/>
        </p:scale>
        <p:origin x="-2128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8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3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7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3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2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2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7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1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F265-C22E-FD41-B8FF-BBB754652213}" type="datetimeFigureOut">
              <a:rPr lang="en-US" smtClean="0"/>
              <a:t>14/6/17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5F27-ADFC-0045-AA0D-9648C5A53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3992" y="1393514"/>
            <a:ext cx="1683383" cy="5078012"/>
          </a:xfrm>
          <a:prstGeom prst="roundRect">
            <a:avLst/>
          </a:prstGeom>
          <a:solidFill>
            <a:srgbClr val="272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52770" y="1409245"/>
            <a:ext cx="1435385" cy="413815"/>
          </a:xfrm>
          <a:prstGeom prst="roundRect">
            <a:avLst/>
          </a:prstGeom>
          <a:solidFill>
            <a:srgbClr val="272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80612" y="1432732"/>
            <a:ext cx="1435384" cy="413815"/>
          </a:xfrm>
          <a:prstGeom prst="roundRect">
            <a:avLst/>
          </a:prstGeom>
          <a:solidFill>
            <a:srgbClr val="272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614323" y="1432732"/>
            <a:ext cx="1435384" cy="413815"/>
          </a:xfrm>
          <a:prstGeom prst="roundRect">
            <a:avLst/>
          </a:prstGeom>
          <a:solidFill>
            <a:srgbClr val="272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260130" y="1409245"/>
            <a:ext cx="1435384" cy="413815"/>
          </a:xfrm>
          <a:prstGeom prst="roundRect">
            <a:avLst/>
          </a:prstGeom>
          <a:solidFill>
            <a:srgbClr val="272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52770" y="1966280"/>
            <a:ext cx="3066160" cy="413815"/>
          </a:xfrm>
          <a:prstGeom prst="roundRect">
            <a:avLst/>
          </a:prstGeom>
          <a:solidFill>
            <a:schemeClr val="bg1"/>
          </a:solidFill>
          <a:ln w="19050" cmpd="sng">
            <a:solidFill>
              <a:srgbClr val="6ABC9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614323" y="1980189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60130" y="1980189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364791" y="2546161"/>
            <a:ext cx="1435385" cy="413815"/>
          </a:xfrm>
          <a:prstGeom prst="roundRect">
            <a:avLst/>
          </a:prstGeom>
          <a:solidFill>
            <a:schemeClr val="bg1"/>
          </a:solidFill>
          <a:ln w="19050" cmpd="sng">
            <a:solidFill>
              <a:srgbClr val="6ABC9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83546" y="2546161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614323" y="2546161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260130" y="2546161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352770" y="3114701"/>
            <a:ext cx="3066160" cy="413815"/>
          </a:xfrm>
          <a:prstGeom prst="roundRect">
            <a:avLst/>
          </a:prstGeom>
          <a:solidFill>
            <a:schemeClr val="bg1"/>
          </a:solidFill>
          <a:ln w="19050" cmpd="sng">
            <a:solidFill>
              <a:srgbClr val="6ABC9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983546" y="3691688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983546" y="4257669"/>
            <a:ext cx="3066160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636868" y="4808618"/>
            <a:ext cx="3066160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352770" y="5371483"/>
            <a:ext cx="1435385" cy="413815"/>
          </a:xfrm>
          <a:prstGeom prst="roundRect">
            <a:avLst/>
          </a:prstGeom>
          <a:solidFill>
            <a:srgbClr val="6ABC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983546" y="5371483"/>
            <a:ext cx="1435384" cy="413815"/>
          </a:xfrm>
          <a:prstGeom prst="roundRect">
            <a:avLst/>
          </a:prstGeom>
          <a:solidFill>
            <a:srgbClr val="EEBA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614323" y="5371483"/>
            <a:ext cx="1435384" cy="413815"/>
          </a:xfrm>
          <a:prstGeom prst="roundRect">
            <a:avLst/>
          </a:prstGeom>
          <a:solidFill>
            <a:srgbClr val="F17C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260130" y="5371483"/>
            <a:ext cx="1435384" cy="413815"/>
          </a:xfrm>
          <a:prstGeom prst="roundRect">
            <a:avLst/>
          </a:prstGeom>
          <a:solidFill>
            <a:srgbClr val="F17C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352770" y="5942162"/>
            <a:ext cx="3066160" cy="413815"/>
          </a:xfrm>
          <a:prstGeom prst="roundRect">
            <a:avLst/>
          </a:prstGeom>
          <a:solidFill>
            <a:schemeClr val="bg1"/>
          </a:solidFill>
          <a:ln w="19050" cmpd="sng">
            <a:solidFill>
              <a:srgbClr val="6ABC9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614323" y="5942162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260130" y="5942162"/>
            <a:ext cx="1435384" cy="413815"/>
          </a:xfrm>
          <a:prstGeom prst="roundRect">
            <a:avLst/>
          </a:prstGeom>
          <a:solidFill>
            <a:schemeClr val="bg1"/>
          </a:solidFill>
          <a:ln>
            <a:solidFill>
              <a:srgbClr val="BCBC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324157" y="2057305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VERSION 1.0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78188" y="2063353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VERSION 1.5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26930" y="2066445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VERSION 2.0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9175" y="2620922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Acquisition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67021" y="2620922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Activation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4688" y="2614679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Retention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32978" y="2620922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Retention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23311" y="3194736"/>
            <a:ext cx="2570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Design shopping cart experience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80612" y="3769197"/>
            <a:ext cx="14504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Online check out flow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39065" y="4332572"/>
            <a:ext cx="2570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Improve blog mobile app perfomance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4679" y="4884666"/>
            <a:ext cx="14504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Create single sign on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03070" y="5456515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CERTAIN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94688" y="5456515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RESEARCHING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67021" y="5456515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PLANNED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32978" y="5456515"/>
            <a:ext cx="1112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RESEARCHING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82484" y="6019921"/>
            <a:ext cx="1646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Click through / bounce rate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66928" y="6025609"/>
            <a:ext cx="13376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Activations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20249" y="5965156"/>
            <a:ext cx="1337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515151"/>
                </a:solidFill>
              </a:rPr>
              <a:t>Downloads/conversions</a:t>
            </a:r>
            <a:endParaRPr lang="en-US" sz="900" dirty="0">
              <a:solidFill>
                <a:srgbClr val="51515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3311" y="1489676"/>
            <a:ext cx="919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FF"/>
                </a:solidFill>
              </a:rPr>
              <a:t>SPRINT 1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68220" y="1513951"/>
            <a:ext cx="919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FF"/>
                </a:solidFill>
              </a:rPr>
              <a:t>SPRINT 2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77928" y="1517947"/>
            <a:ext cx="919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FF"/>
                </a:solidFill>
              </a:rPr>
              <a:t>SPRINT 3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34932" y="1496270"/>
            <a:ext cx="919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FF"/>
                </a:solidFill>
              </a:rPr>
              <a:t>SPRINT 4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1521" y="1570955"/>
            <a:ext cx="9192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</a:rPr>
              <a:t>MILESTONE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7569" y="2124195"/>
            <a:ext cx="9192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</a:rPr>
              <a:t>VERSION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7569" y="2682958"/>
            <a:ext cx="9192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</a:rPr>
              <a:t>GOAL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4621" y="3854113"/>
            <a:ext cx="9192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</a:rPr>
              <a:t>THEME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9295" y="5421514"/>
            <a:ext cx="9192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</a:rPr>
              <a:t>ESTIMATE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9295" y="5962173"/>
            <a:ext cx="9192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</a:rPr>
              <a:t>METRICS</a:t>
            </a:r>
            <a:endParaRPr lang="en-US" sz="900" dirty="0">
              <a:solidFill>
                <a:srgbClr val="FFFFFF"/>
              </a:solidFill>
            </a:endParaRPr>
          </a:p>
        </p:txBody>
      </p:sp>
      <p:pic>
        <p:nvPicPr>
          <p:cNvPr id="74" name="Picture 73" descr="vers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896" y="2100145"/>
            <a:ext cx="276513" cy="276513"/>
          </a:xfrm>
          <a:prstGeom prst="rect">
            <a:avLst/>
          </a:prstGeom>
        </p:spPr>
      </p:pic>
      <p:pic>
        <p:nvPicPr>
          <p:cNvPr id="75" name="Picture 74" descr="them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592" y="3845703"/>
            <a:ext cx="298239" cy="298239"/>
          </a:xfrm>
          <a:prstGeom prst="rect">
            <a:avLst/>
          </a:prstGeom>
        </p:spPr>
      </p:pic>
      <p:pic>
        <p:nvPicPr>
          <p:cNvPr id="76" name="Picture 75" descr="milesto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33" y="1578253"/>
            <a:ext cx="298239" cy="298239"/>
          </a:xfrm>
          <a:prstGeom prst="rect">
            <a:avLst/>
          </a:prstGeom>
        </p:spPr>
      </p:pic>
      <p:pic>
        <p:nvPicPr>
          <p:cNvPr id="77" name="Picture 76" descr="metric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592" y="5925185"/>
            <a:ext cx="298239" cy="298239"/>
          </a:xfrm>
          <a:prstGeom prst="rect">
            <a:avLst/>
          </a:prstGeom>
        </p:spPr>
      </p:pic>
      <p:pic>
        <p:nvPicPr>
          <p:cNvPr id="78" name="Picture 77" descr="estima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59" y="5389694"/>
            <a:ext cx="298239" cy="298239"/>
          </a:xfrm>
          <a:prstGeom prst="rect">
            <a:avLst/>
          </a:prstGeom>
        </p:spPr>
      </p:pic>
      <p:pic>
        <p:nvPicPr>
          <p:cNvPr id="79" name="Picture 78" descr="go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896" y="2647437"/>
            <a:ext cx="298239" cy="298239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>
            <a:off x="640145" y="1954582"/>
            <a:ext cx="1309990" cy="0"/>
          </a:xfrm>
          <a:prstGeom prst="line">
            <a:avLst/>
          </a:prstGeom>
          <a:ln w="9525" cmpd="sng">
            <a:solidFill>
              <a:schemeClr val="bg1">
                <a:alpha val="33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40145" y="2514879"/>
            <a:ext cx="1309990" cy="0"/>
          </a:xfrm>
          <a:prstGeom prst="line">
            <a:avLst/>
          </a:prstGeom>
          <a:ln w="9525" cmpd="sng">
            <a:solidFill>
              <a:schemeClr val="bg1">
                <a:alpha val="33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40145" y="3070232"/>
            <a:ext cx="1309990" cy="0"/>
          </a:xfrm>
          <a:prstGeom prst="line">
            <a:avLst/>
          </a:prstGeom>
          <a:ln w="9525" cmpd="sng">
            <a:solidFill>
              <a:schemeClr val="bg1">
                <a:alpha val="33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61871" y="5286575"/>
            <a:ext cx="1309990" cy="0"/>
          </a:xfrm>
          <a:prstGeom prst="line">
            <a:avLst/>
          </a:prstGeom>
          <a:ln w="9525" cmpd="sng">
            <a:solidFill>
              <a:schemeClr val="bg1">
                <a:alpha val="33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40145" y="5794030"/>
            <a:ext cx="1309990" cy="0"/>
          </a:xfrm>
          <a:prstGeom prst="line">
            <a:avLst/>
          </a:prstGeom>
          <a:ln w="9525" cmpd="sng">
            <a:solidFill>
              <a:schemeClr val="bg1">
                <a:alpha val="33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191695" y="394482"/>
            <a:ext cx="3008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272C3C"/>
                </a:solidFill>
              </a:rPr>
              <a:t>AGILE PRODUCT ROADMAP</a:t>
            </a:r>
            <a:endParaRPr lang="en-US" sz="1600" dirty="0">
              <a:solidFill>
                <a:srgbClr val="272C3C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361451" y="850566"/>
            <a:ext cx="26579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4C577A"/>
                </a:solidFill>
              </a:rPr>
              <a:t>CUSTOMIZE YOUR ROADMAP TEMPLATE! </a:t>
            </a:r>
            <a:endParaRPr lang="en-US" sz="800" dirty="0">
              <a:solidFill>
                <a:srgbClr val="4C577A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379064" y="1102757"/>
            <a:ext cx="628934" cy="0"/>
          </a:xfrm>
          <a:prstGeom prst="line">
            <a:avLst/>
          </a:prstGeom>
          <a:ln w="6350" cmpd="sng">
            <a:solidFill>
              <a:srgbClr val="3B43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91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62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Elena</cp:lastModifiedBy>
  <cp:revision>20</cp:revision>
  <dcterms:created xsi:type="dcterms:W3CDTF">2017-06-09T11:29:03Z</dcterms:created>
  <dcterms:modified xsi:type="dcterms:W3CDTF">2017-06-14T10:32:14Z</dcterms:modified>
</cp:coreProperties>
</file>